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59" r:id="rId5"/>
    <p:sldId id="261" r:id="rId6"/>
    <p:sldId id="265" r:id="rId7"/>
    <p:sldId id="266" r:id="rId8"/>
    <p:sldId id="267" r:id="rId9"/>
    <p:sldId id="268" r:id="rId10"/>
    <p:sldId id="269" r:id="rId11"/>
    <p:sldId id="270" r:id="rId12"/>
    <p:sldId id="262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75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28818"/>
            <a:ext cx="87849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kern="1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ea typeface="SimSun"/>
                <a:cs typeface="Mangal"/>
              </a:rPr>
              <a:t>Муниципальное  бюджетное  дошкольное образовательное </a:t>
            </a:r>
            <a:endParaRPr lang="ru-RU" b="1" kern="15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/>
              <a:ea typeface="SimSun"/>
              <a:cs typeface="Mangal"/>
            </a:endParaRPr>
          </a:p>
          <a:p>
            <a:pPr algn="ctr">
              <a:spcAft>
                <a:spcPts val="0"/>
              </a:spcAft>
            </a:pPr>
            <a:r>
              <a:rPr lang="ru-RU" b="1" kern="1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ea typeface="SimSun"/>
                <a:cs typeface="Mangal"/>
              </a:rPr>
              <a:t>учреждение  детский сад комбинированного вида №1</a:t>
            </a:r>
            <a:endParaRPr lang="ru-RU" b="1" kern="15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/>
              <a:ea typeface="SimSun"/>
              <a:cs typeface="Mangal"/>
            </a:endParaRPr>
          </a:p>
          <a:p>
            <a:pPr algn="ctr">
              <a:spcAft>
                <a:spcPts val="0"/>
              </a:spcAft>
            </a:pPr>
            <a:r>
              <a:rPr lang="ru-RU" b="1" kern="1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ea typeface="SimSun"/>
                <a:cs typeface="Mangal"/>
              </a:rPr>
              <a:t>муниципального образования  Усть-Лабинский район</a:t>
            </a:r>
            <a:endParaRPr lang="ru-RU" b="1" kern="15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/>
              <a:ea typeface="SimSun"/>
              <a:cs typeface="Mangal"/>
            </a:endParaRPr>
          </a:p>
          <a:p>
            <a:pPr algn="ctr">
              <a:spcAft>
                <a:spcPts val="0"/>
              </a:spcAft>
            </a:pPr>
            <a:r>
              <a:rPr lang="ru-RU" b="1" kern="1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ea typeface="SimSun"/>
                <a:cs typeface="Mangal"/>
              </a:rPr>
              <a:t>Краснодарский край</a:t>
            </a:r>
            <a:endParaRPr lang="ru-RU" b="1" kern="15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/>
              <a:ea typeface="SimSun"/>
              <a:cs typeface="Mangal"/>
            </a:endParaRPr>
          </a:p>
          <a:p>
            <a:pPr>
              <a:spcAft>
                <a:spcPts val="0"/>
              </a:spcAft>
            </a:pPr>
            <a:r>
              <a:rPr lang="ru-RU" b="1" kern="1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ea typeface="SimSun"/>
                <a:cs typeface="Mangal"/>
              </a:rPr>
              <a:t> </a:t>
            </a:r>
            <a:endParaRPr lang="ru-RU" b="1" kern="15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/>
              <a:ea typeface="SimSun"/>
              <a:cs typeface="Mang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2440" y="1556792"/>
            <a:ext cx="51783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Творческий семейный 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конкурс 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песен 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военных лет</a:t>
            </a:r>
            <a:endParaRPr lang="ru-RU" sz="4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2" descr="C:\Users\Дмитрий\Pictures\adyngap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286" y="5326180"/>
            <a:ext cx="1512168" cy="1440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esktop\010. 9 мая\день побед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6146"/>
            <a:ext cx="4752528" cy="504200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9556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224" y="-47464"/>
            <a:ext cx="6120680" cy="735651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TextBox 2"/>
          <p:cNvSpPr txBox="1"/>
          <p:nvPr/>
        </p:nvSpPr>
        <p:spPr>
          <a:xfrm>
            <a:off x="323528" y="-22882"/>
            <a:ext cx="34980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«АЛЁША»</a:t>
            </a:r>
            <a:endParaRPr lang="ru-RU" sz="60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06516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886" y="1268760"/>
            <a:ext cx="4144158" cy="49567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290865"/>
            <a:ext cx="4386953" cy="32902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-11070" y="71213"/>
            <a:ext cx="91550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«Первым делом – самолёты»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74519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Documents and Settings\Юзер\Рабочий стол\Мои рисунки\Новая папка\Виды Усть-Лабинска 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"/>
            <a:ext cx="9222083" cy="685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77283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010. 9 мая\ден поб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1636"/>
            <a:ext cx="9306182" cy="6979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День Победы +отрез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20272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9617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010. 9 мая\день поб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90"/>
            <a:ext cx="9179809" cy="688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:\Users\Дмитрий\Pictures\20-0-1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2656"/>
            <a:ext cx="4379775" cy="252948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56221" y="815422"/>
            <a:ext cx="7101624" cy="409342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ПЕСНИ,             </a:t>
            </a:r>
          </a:p>
          <a:p>
            <a:r>
              <a:rPr lang="ru-RU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   </a:t>
            </a:r>
          </a:p>
          <a:p>
            <a:r>
              <a:rPr lang="ru-RU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               опалённые </a:t>
            </a:r>
          </a:p>
          <a:p>
            <a:r>
              <a:rPr lang="ru-RU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                    войной…</a:t>
            </a:r>
            <a:endParaRPr lang="ru-RU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6634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010. 9 мая\день поб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454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\Desktop\010. 9 мая\д по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:\Users\Дмитрий\Pictures\383749b1fc3ffb0e75266b3a9912ff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635" y="188640"/>
            <a:ext cx="6066730" cy="514051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8498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ADMIN\Desktop\010. 9 мая\ден поб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0" y="0"/>
            <a:ext cx="91123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Дмитрий\Pictures\m_6b5f16b188a43741bf477eb7141a5e44551c8cf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6480720" cy="418110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6586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124744"/>
            <a:ext cx="5267781" cy="29930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317959"/>
            <a:ext cx="3112646" cy="23943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20072" y="4284622"/>
            <a:ext cx="3312368" cy="24548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247949" y="192624"/>
            <a:ext cx="55021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       «КАТЮША»</a:t>
            </a:r>
            <a:endParaRPr lang="ru-RU" sz="60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30593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1760" y="156941"/>
            <a:ext cx="42434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«В ЗЕМЛЯНКЕ»</a:t>
            </a:r>
            <a:endParaRPr lang="ru-RU" sz="4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84784"/>
            <a:ext cx="4077730" cy="41643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0" y="3129482"/>
            <a:ext cx="4762500" cy="31432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858860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96752"/>
            <a:ext cx="3577400" cy="53795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030983"/>
            <a:ext cx="4320480" cy="4320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259632" y="151414"/>
            <a:ext cx="57146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«СИНИЙ ПЛАТОЧЕК»</a:t>
            </a:r>
            <a:endParaRPr lang="ru-RU" sz="48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86020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60848"/>
            <a:ext cx="4419426" cy="29462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429000"/>
            <a:ext cx="4123672" cy="29409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0" y="278687"/>
            <a:ext cx="929645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Песня из к/ф</a:t>
            </a:r>
          </a:p>
          <a:p>
            <a:r>
              <a:rPr lang="ru-RU" sz="4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                    «Белорусский вокзал»</a:t>
            </a:r>
            <a:endParaRPr lang="ru-RU" sz="4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92321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60</Words>
  <Application>Microsoft Office PowerPoint</Application>
  <PresentationFormat>Экран (4:3)</PresentationFormat>
  <Paragraphs>20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SimSun</vt:lpstr>
      <vt:lpstr>Arial</vt:lpstr>
      <vt:lpstr>Calibri</vt:lpstr>
      <vt:lpstr>Mangal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madoudetsad</cp:lastModifiedBy>
  <cp:revision>16</cp:revision>
  <dcterms:created xsi:type="dcterms:W3CDTF">2015-03-19T09:06:15Z</dcterms:created>
  <dcterms:modified xsi:type="dcterms:W3CDTF">2015-03-19T13:02:59Z</dcterms:modified>
</cp:coreProperties>
</file>